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03" autoAdjust="0"/>
    <p:restoredTop sz="86505" autoAdjust="0"/>
  </p:normalViewPr>
  <p:slideViewPr>
    <p:cSldViewPr>
      <p:cViewPr varScale="1">
        <p:scale>
          <a:sx n="54" d="100"/>
          <a:sy n="54" d="100"/>
        </p:scale>
        <p:origin x="32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338AB3-8C19-B5A4-1EDE-6241D4937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EDD1A-1F4E-EB8A-1718-2FA15BF26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75DC4A-9EDB-1202-DE39-5F368B86B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23185-BC25-4A5B-97D6-A5FB7FD6B4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1446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C407C-1E6A-0E89-60FD-FFFFA5E4B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FAF412-DCED-E323-0EB8-D90CF8B6A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7A1F9A-47BF-0C54-826C-6D462CD56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F522E-7287-41ED-A777-AF45ACC36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0799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7ACD2-B1FB-C9BC-39DB-EB6794C06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61D438-4DB4-C504-0F08-DD5ADC40E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EDE597-F057-A4E7-35BC-A27FEBD9A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24EB7-B351-4FF9-81EE-371B8BD718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1540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E5EC88-7013-FDA8-3448-FC700607F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98BC11-E71F-A60D-38BD-F956AFDF3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5D863D-9D71-6A45-EAF9-21D800A6E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2393D-189F-4895-A208-4BC876BA8A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738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803FA2-DFCF-5C4D-087E-8D4872049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90BBE-578D-CF8B-03C9-0FEE99C02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C91B9-86E3-5124-20BE-1F55A85BA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D4686-D6D1-4CD9-B395-C677578225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6839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888B249-D31B-1E24-CDE0-7DFF02F8F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08D486-CFC5-1A2A-E274-C865C88D8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F9215C-90CE-8DAB-40B6-D3BBBF7CB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6E060-09BE-43CD-B299-529AE72B30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907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0494FCE-9650-DD6C-017F-2B7D5DE37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1B98C7E-6DF8-7337-BF7C-2D2FD51B0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193C275-B42E-446E-3AEE-823015482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172B3-DC23-4D89-BC2A-EF67F25725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6074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5861C25-D64D-928F-1A35-6F4A32BC0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54EA222-A7F7-BBC0-B1C1-9C639A62E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3EA1A56-65ED-1993-0635-D3D0B7F6A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7B05D-79C2-4094-9550-CD261C32DA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3944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33598C2-363E-532C-4319-F6CDFF120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E67EDA1-26EE-3B29-2E3F-18F1D10B5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CD412D7-DAC1-9D07-9FE3-057FEEAD2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71F6D-73A7-4A6C-955E-2A3ABE50F3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5227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8F7F82A-941C-FD38-480C-F051B7C34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50E1BD-6C3E-68E8-FC2B-8E1B31BC8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0F6508-11A5-7E48-F021-7E4CE1111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480CF-1623-408E-A344-F222563EDE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054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7B9BACB-B2E7-ED63-3EC6-E07DDDDDC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BEE5992-C09B-7414-D49E-2E562A2B6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EFA0012-B652-80DB-514A-7FFFD3591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F37D9-C8CF-4DCB-9B2A-9A8848FCE7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6662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23A55B5-914B-E3FB-05D3-2EE4ED73DA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B7FB7B1-B8D5-2B5B-5EAE-A790EB66EF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F71BC4-CB00-BC28-E586-57E5DE3703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643A1-BE9F-D5E7-F069-D79D09E0D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1D8A19-9C38-3AEB-BE41-2209AF7F44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A36435-3389-4412-BB02-0D9A68A7E2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1FF243AC-083B-596F-D584-4DBF70910FB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43025" y="836613"/>
            <a:ext cx="10153650" cy="518477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AU" altLang="en-US" dirty="0"/>
              <a:t>Verse 1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Christians awake, salute the happy morn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Whereon the Saviour of the world was born!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Rise to adore the mystery of love,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Which hosts of angels chanted from above;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With them the joyful tidings first begun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Of God incarnate and the virgin's Son.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9CCC3974-2973-C51E-D9A6-4EDE9C2FA14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55688" y="1089025"/>
            <a:ext cx="10296525" cy="467995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AU" altLang="en-US" dirty="0"/>
              <a:t>Verse 2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/>
              <a:t>Then to the watchful shepherds it was told,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/>
              <a:t>Who heard the angelic herald's voice: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Behold, I bring good tidings of a Saviour's birth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To you and all the nations on the earth;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This day hath God fulfilled his promised word,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This day is born a Saviour, Christ the Lord!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2DFF3D37-7D7A-C26A-82BB-6D552118710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66763" y="1341438"/>
            <a:ext cx="10801350" cy="439102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AU" altLang="en-US" dirty="0">
                <a:solidFill>
                  <a:srgbClr val="FFFFFF"/>
                </a:solidFill>
              </a:rPr>
              <a:t>Verse 3 </a:t>
            </a:r>
            <a:endParaRPr lang="en-AU" altLang="en-US" sz="3600" dirty="0"/>
          </a:p>
          <a:p>
            <a:pPr>
              <a:spcBef>
                <a:spcPct val="0"/>
              </a:spcBef>
            </a:pPr>
            <a:r>
              <a:rPr lang="en-AU" altLang="en-US" sz="4000" dirty="0"/>
              <a:t>O may we keep and ponder in our mind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God's wondrous love in saving lost mankind!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Trace we the babe, who hath retrieved our loss,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From his poor manger to his bitter cross;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Tread in his steps, assisted by his grace,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Till man's first heavenly state again takes place. 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D23FE9C-E177-5302-7665-F29E8D2F9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949950"/>
            <a:ext cx="457200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Calisto MT" panose="02040603050505030304" pitchFamily="18" charset="0"/>
              </a:rPr>
              <a:t>CCLI Song # 2745657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Calisto MT" panose="02040603050505030304" pitchFamily="18" charset="0"/>
              </a:rPr>
              <a:t>John Byrom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Calisto MT" panose="02040603050505030304" pitchFamily="18" charset="0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Calisto MT" panose="02040603050505030304" pitchFamily="18" charset="0"/>
              </a:rPr>
              <a:t>For use solely with the SongSelect® Terms of Use. All rights reserved. www.ccli.com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latin typeface="Calisto MT" panose="02040603050505030304" pitchFamily="18" charset="0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196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Wingdings 2</vt:lpstr>
      <vt:lpstr>Calisto MT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10</cp:revision>
  <dcterms:created xsi:type="dcterms:W3CDTF">1999-12-24T05:35:54Z</dcterms:created>
  <dcterms:modified xsi:type="dcterms:W3CDTF">2023-05-18T08:05:49Z</dcterms:modified>
</cp:coreProperties>
</file>